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79" userDrawn="1">
          <p15:clr>
            <a:srgbClr val="A4A3A4"/>
          </p15:clr>
        </p15:guide>
        <p15:guide id="2" pos="9524" userDrawn="1">
          <p15:clr>
            <a:srgbClr val="A4A3A4"/>
          </p15:clr>
        </p15:guide>
        <p15:guide id="3" orient="horz" pos="13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FF"/>
    <a:srgbClr val="22228A"/>
    <a:srgbClr val="A7A7FF"/>
    <a:srgbClr val="11FFF9"/>
    <a:srgbClr val="863FE5"/>
    <a:srgbClr val="000066"/>
    <a:srgbClr val="CCFFFF"/>
    <a:srgbClr val="00FFF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46" y="-3330"/>
      </p:cViewPr>
      <p:guideLst>
        <p:guide orient="horz" pos="13379"/>
        <p:guide pos="9524"/>
        <p:guide orient="horz" pos="13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E799-E42C-459A-952D-960F9190F01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02C0-3C34-464A-9044-CE38B684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DC3FDA-AA63-9D3C-78CC-EF7010A9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87" y="0"/>
            <a:ext cx="30744000" cy="40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Wihun Bunsiri</dc:creator>
  <cp:lastModifiedBy>MAYURIKA DAS</cp:lastModifiedBy>
  <cp:revision>29</cp:revision>
  <dcterms:created xsi:type="dcterms:W3CDTF">2024-01-11T05:25:03Z</dcterms:created>
  <dcterms:modified xsi:type="dcterms:W3CDTF">2024-08-02T13:41:01Z</dcterms:modified>
</cp:coreProperties>
</file>